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79" r:id="rId4"/>
    <p:sldId id="284" r:id="rId5"/>
    <p:sldId id="282" r:id="rId6"/>
    <p:sldId id="280" r:id="rId7"/>
    <p:sldId id="285" r:id="rId8"/>
    <p:sldId id="286" r:id="rId9"/>
  </p:sldIdLst>
  <p:sldSz cx="9144000" cy="6858000" type="screen4x3"/>
  <p:notesSz cx="6881813" cy="9296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19"/>
    <a:srgbClr val="006036"/>
    <a:srgbClr val="FFFFFF"/>
    <a:srgbClr val="000000"/>
    <a:srgbClr val="FF6600"/>
    <a:srgbClr val="FFCC00"/>
    <a:srgbClr val="FF3399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75" d="100"/>
          <a:sy n="75" d="100"/>
        </p:scale>
        <p:origin x="-930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do de presentacion gob tam-02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B%20-%20Mapas%20Carteras%20de%20Proyectos%20Metropolitanos.pptx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B%20-%20Mapas%20Carteras%20de%20Proyectos%20Metropolitanos.pptx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B%20-%20Mapas%20Carteras%20de%20Proyectos%20Metropolitanos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alpha val="5294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fondo de presentacion gob tam-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114800" y="733838"/>
            <a:ext cx="50292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PROGRAMA METROPOLITANO DE ORDENAMIENTO TERRITORIAL DE MATAMOROS (En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proceso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de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actualización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y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aprobación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)</a:t>
            </a:r>
          </a:p>
          <a:p>
            <a:pPr algn="r"/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Fichas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Técnicas</a:t>
            </a:r>
            <a:endParaRPr lang="en-US" sz="2200" dirty="0" smtClean="0">
              <a:solidFill>
                <a:schemeClr val="bg1"/>
              </a:solidFill>
              <a:latin typeface="Avenir LT Std 65 Medium" pitchFamily="34" charset="0"/>
            </a:endParaRPr>
          </a:p>
          <a:p>
            <a:pPr algn="r"/>
            <a:endParaRPr lang="en-US" sz="2200" dirty="0">
              <a:solidFill>
                <a:schemeClr val="bg1"/>
              </a:solidFill>
              <a:latin typeface="Avenir LT Std 65 Medium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/>
          </p:cNvSpPr>
          <p:nvPr/>
        </p:nvSpPr>
        <p:spPr bwMode="auto">
          <a:xfrm>
            <a:off x="3581400" y="122238"/>
            <a:ext cx="55626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  <a:latin typeface="Avenir LT Std 65 Medium" pitchFamily="34" charset="0"/>
              </a:rPr>
              <a:t>2. IMAGEN OBJETIVO</a:t>
            </a:r>
            <a:endParaRPr lang="es-ES_tradnl" sz="2000" b="1" dirty="0">
              <a:latin typeface="Avenir LT Std 65 Medium" pitchFamily="34" charset="0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810" y="71414"/>
            <a:ext cx="8445346" cy="671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785786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633926" y="2524125"/>
            <a:ext cx="4191982" cy="3352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500" b="1" dirty="0" smtClean="0">
                <a:solidFill>
                  <a:schemeClr val="tx1"/>
                </a:solidFill>
                <a:latin typeface="Avenir LT Std 35 Light" pitchFamily="34" charset="0"/>
              </a:rPr>
              <a:t>PROYECTO INTEGRAL QUE CONTEMPLA: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Construcción de interceptores principales.</a:t>
            </a:r>
          </a:p>
          <a:p>
            <a:pPr>
              <a:buFont typeface="Wingdings" pitchFamily="2" charset="2"/>
              <a:buChar char="§"/>
            </a:pPr>
            <a:endParaRPr lang="es-MX" sz="1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Estaciones de bombeo.</a:t>
            </a:r>
          </a:p>
          <a:p>
            <a:pPr>
              <a:buFont typeface="Wingdings" pitchFamily="2" charset="2"/>
              <a:buChar char="§"/>
            </a:pPr>
            <a:endParaRPr lang="es-MX" sz="1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Estaciones de </a:t>
            </a:r>
            <a:r>
              <a:rPr lang="es-MX" sz="1600" dirty="0" err="1" smtClean="0">
                <a:solidFill>
                  <a:schemeClr val="tx1"/>
                </a:solidFill>
                <a:latin typeface="Avenir LT Std 35 Light" pitchFamily="34" charset="0"/>
              </a:rPr>
              <a:t>rebombeo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s-MX" sz="1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Dos plantas de tratamiento de aguas residuales.</a:t>
            </a:r>
          </a:p>
          <a:p>
            <a:pPr>
              <a:buFont typeface="Wingdings" pitchFamily="2" charset="2"/>
              <a:buChar char="§"/>
            </a:pPr>
            <a:endParaRPr lang="es-MX" sz="1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MX" sz="1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545.5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millones de pesos.</a:t>
            </a: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</p:txBody>
      </p:sp>
      <p:sp>
        <p:nvSpPr>
          <p:cNvPr id="6" name="5 CuadroTexto">
            <a:hlinkClick r:id="rId3" action="ppaction://hlinkpres?slideindex=3&amp;slidetitle=Zona Metropolitana de Matamoros"/>
          </p:cNvPr>
          <p:cNvSpPr txBox="1"/>
          <p:nvPr/>
        </p:nvSpPr>
        <p:spPr>
          <a:xfrm>
            <a:off x="991057" y="919753"/>
            <a:ext cx="1541935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Matamoros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015" b="1543"/>
          <a:stretch>
            <a:fillRect/>
          </a:stretch>
        </p:blipFill>
        <p:spPr bwMode="auto">
          <a:xfrm>
            <a:off x="292100" y="61215"/>
            <a:ext cx="8780494" cy="672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4500562" y="2552700"/>
            <a:ext cx="4313238" cy="34480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Documento que determine: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Localización del inmueble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Superficie de terreno.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Superficie de construcción. </a:t>
            </a:r>
          </a:p>
          <a:p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Algunos elementos que debería contener son: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Teatro experimental.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Teatro de usos múltiples.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Restaurant.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Sala de exposiciones.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Centro de convenciones.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Talleres académicos.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Salón de empresarios.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Estacionamiento.</a:t>
            </a:r>
          </a:p>
          <a:p>
            <a:pPr>
              <a:buFont typeface="Wingdings" pitchFamily="2" charset="2"/>
              <a:buChar char="§"/>
            </a:pPr>
            <a:endParaRPr lang="es-MX" sz="3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20 millones de pesos.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32406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5" name="4 CuadroTexto">
            <a:hlinkClick r:id="rId3" action="ppaction://hlinkpres?slideindex=3&amp;slidetitle=Zona Metropolitana de Matamoros"/>
          </p:cNvPr>
          <p:cNvSpPr txBox="1"/>
          <p:nvPr/>
        </p:nvSpPr>
        <p:spPr>
          <a:xfrm>
            <a:off x="776743" y="919753"/>
            <a:ext cx="1541935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Matamoros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4282" y="714356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Centro Cultural Matamoros</a:t>
            </a:r>
            <a:endParaRPr lang="es-MX" sz="1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pic>
        <p:nvPicPr>
          <p:cNvPr id="5" name="Picture 4" descr="C:\Users\Ros\Desktop\matamoros\teat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714488"/>
            <a:ext cx="2395479" cy="1800000"/>
          </a:xfrm>
          <a:prstGeom prst="rect">
            <a:avLst/>
          </a:prstGeom>
          <a:noFill/>
        </p:spPr>
      </p:pic>
      <p:pic>
        <p:nvPicPr>
          <p:cNvPr id="6" name="Picture 5" descr="C:\Users\Ros\Desktop\matamoros\centro de convencion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714488"/>
            <a:ext cx="2395479" cy="1800000"/>
          </a:xfrm>
          <a:prstGeom prst="rect">
            <a:avLst/>
          </a:prstGeom>
          <a:noFill/>
        </p:spPr>
      </p:pic>
      <p:pic>
        <p:nvPicPr>
          <p:cNvPr id="7" name="Picture 6" descr="C:\Users\Ros\Desktop\matamoros\orquest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714488"/>
            <a:ext cx="2391428" cy="1800000"/>
          </a:xfrm>
          <a:prstGeom prst="rect">
            <a:avLst/>
          </a:prstGeom>
          <a:noFill/>
        </p:spPr>
      </p:pic>
      <p:pic>
        <p:nvPicPr>
          <p:cNvPr id="8" name="Picture 7" descr="C:\Users\Ros\Desktop\matamoros\sala de ex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4114686"/>
            <a:ext cx="2373197" cy="1800000"/>
          </a:xfrm>
          <a:prstGeom prst="rect">
            <a:avLst/>
          </a:prstGeom>
          <a:noFill/>
        </p:spPr>
      </p:pic>
      <p:pic>
        <p:nvPicPr>
          <p:cNvPr id="9" name="Picture 8" descr="C:\Users\Ros\Desktop\matamoros\IMAGENES\CENTRO DE CONVENCIONES 1.jpg"/>
          <p:cNvPicPr>
            <a:picLocks noChangeAspect="1" noChangeArrowheads="1"/>
          </p:cNvPicPr>
          <p:nvPr/>
        </p:nvPicPr>
        <p:blipFill>
          <a:blip r:embed="rId6" cstate="print"/>
          <a:srcRect b="13965"/>
          <a:stretch>
            <a:fillRect/>
          </a:stretch>
        </p:blipFill>
        <p:spPr bwMode="auto">
          <a:xfrm>
            <a:off x="3286116" y="4101986"/>
            <a:ext cx="2467383" cy="1800000"/>
          </a:xfrm>
          <a:prstGeom prst="rect">
            <a:avLst/>
          </a:prstGeom>
          <a:noFill/>
        </p:spPr>
      </p:pic>
      <p:pic>
        <p:nvPicPr>
          <p:cNvPr id="10" name="Picture 9" descr="C:\Users\Ros\Desktop\matamoros\IMAGENES\BIBLIOTECA 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72" y="4114686"/>
            <a:ext cx="2395479" cy="1800000"/>
          </a:xfrm>
          <a:prstGeom prst="rect">
            <a:avLst/>
          </a:prstGeom>
          <a:noFill/>
        </p:spPr>
      </p:pic>
      <p:sp>
        <p:nvSpPr>
          <p:cNvPr id="11" name="10 CuadroTexto">
            <a:hlinkClick r:id="rId8" action="ppaction://hlinkpres?slideindex=3&amp;slidetitle=Zona Metropolitana de Matamoros"/>
          </p:cNvPr>
          <p:cNvSpPr txBox="1"/>
          <p:nvPr/>
        </p:nvSpPr>
        <p:spPr>
          <a:xfrm>
            <a:off x="5681595" y="6381328"/>
            <a:ext cx="1541935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Matamoros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/>
          </p:cNvSpPr>
          <p:nvPr/>
        </p:nvSpPr>
        <p:spPr bwMode="auto">
          <a:xfrm>
            <a:off x="3581400" y="122238"/>
            <a:ext cx="55626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_tradnl" sz="2000" b="1" dirty="0" smtClean="0">
                <a:solidFill>
                  <a:schemeClr val="bg1"/>
                </a:solidFill>
                <a:latin typeface="Avenir LT Std 65 Medium" pitchFamily="34" charset="0"/>
              </a:rPr>
              <a:t>4. CARTERA DE PROYECTOS</a:t>
            </a:r>
            <a:endParaRPr lang="es-ES_tradnl" sz="2000" b="1" dirty="0">
              <a:latin typeface="Avenir LT Std 65 Medium" pitchFamily="34" charset="0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835" y="71414"/>
            <a:ext cx="8453321" cy="66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Rectángulo"/>
          <p:cNvSpPr/>
          <p:nvPr/>
        </p:nvSpPr>
        <p:spPr>
          <a:xfrm>
            <a:off x="746720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643438" y="2571744"/>
            <a:ext cx="4191982" cy="3305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Proyecto dividido en 4 secciones:  Lago norte, cuerpo central, lago sur y unidad deportiva.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Incluye: accesos, embarcaderos, fuentes danzantes, restaurantes, muelle, área de juego , auditorio y área de canchas deportivas.</a:t>
            </a:r>
          </a:p>
          <a:p>
            <a:pPr>
              <a:buFont typeface="Wingdings" pitchFamily="2" charset="2"/>
              <a:buChar char="§"/>
            </a:pPr>
            <a:endParaRPr lang="es-MX" sz="1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132 millones de pesos.</a:t>
            </a:r>
          </a:p>
        </p:txBody>
      </p:sp>
      <p:sp>
        <p:nvSpPr>
          <p:cNvPr id="6" name="5 CuadroTexto">
            <a:hlinkClick r:id="rId3" action="ppaction://hlinkpres?slideindex=3&amp;slidetitle=Zona Metropolitana de Matamoros"/>
          </p:cNvPr>
          <p:cNvSpPr txBox="1"/>
          <p:nvPr/>
        </p:nvSpPr>
        <p:spPr>
          <a:xfrm>
            <a:off x="991057" y="919753"/>
            <a:ext cx="1541935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Matamoros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738135" y="1285860"/>
            <a:ext cx="7405765" cy="5143194"/>
            <a:chOff x="738135" y="763551"/>
            <a:chExt cx="7864264" cy="5808379"/>
          </a:xfrm>
        </p:grpSpPr>
        <p:pic>
          <p:nvPicPr>
            <p:cNvPr id="15" name="Picture 4" descr="C:\Users\Ros\Desktop\Paseo los Esteros\Plano completo.jpg"/>
            <p:cNvPicPr>
              <a:picLocks noChangeAspect="1" noChangeArrowheads="1"/>
            </p:cNvPicPr>
            <p:nvPr/>
          </p:nvPicPr>
          <p:blipFill>
            <a:blip r:embed="rId2" cstate="print"/>
            <a:srcRect l="4166" t="5048" r="4190" b="6622"/>
            <a:stretch>
              <a:fillRect/>
            </a:stretch>
          </p:blipFill>
          <p:spPr bwMode="auto">
            <a:xfrm>
              <a:off x="3659175" y="763551"/>
              <a:ext cx="4331891" cy="5513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" name="5 Grupo"/>
            <p:cNvGrpSpPr/>
            <p:nvPr/>
          </p:nvGrpSpPr>
          <p:grpSpPr>
            <a:xfrm>
              <a:off x="738135" y="763551"/>
              <a:ext cx="2542149" cy="5808379"/>
              <a:chOff x="144705" y="763551"/>
              <a:chExt cx="2273058" cy="5808379"/>
            </a:xfrm>
          </p:grpSpPr>
          <p:pic>
            <p:nvPicPr>
              <p:cNvPr id="25" name="Picture 2" descr="C:\Documents and Settings\ITV-OC-010\Escritorio\ellaguito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4706" y="3830643"/>
                <a:ext cx="2266248" cy="2741287"/>
              </a:xfrm>
              <a:prstGeom prst="rect">
                <a:avLst/>
              </a:prstGeom>
              <a:noFill/>
            </p:spPr>
          </p:pic>
          <p:pic>
            <p:nvPicPr>
              <p:cNvPr id="26" name="Picture 2" descr="C:\Users\Ros\Desktop\imag_proy_metrop\zona metro matamoros\Mat_006_macro.bmp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4705" y="763551"/>
                <a:ext cx="2273058" cy="1347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" name="Picture 3" descr="C:\Users\Ros\Desktop\imag_proy_metrop\zona metro matamoros\Mat_006_micro.bmp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44706" y="2151045"/>
                <a:ext cx="2266248" cy="164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7" name="16 CuadroTexto"/>
            <p:cNvSpPr txBox="1"/>
            <p:nvPr/>
          </p:nvSpPr>
          <p:spPr>
            <a:xfrm>
              <a:off x="6288111" y="1712889"/>
              <a:ext cx="23142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MX" sz="1400" b="1" dirty="0" smtClean="0">
                  <a:solidFill>
                    <a:srgbClr val="00B050"/>
                  </a:solidFill>
                </a:rPr>
                <a:t>LAGO NORTE</a:t>
              </a:r>
            </a:p>
            <a:p>
              <a:pPr>
                <a:buFont typeface="Arial" pitchFamily="34" charset="0"/>
                <a:buChar char="•"/>
              </a:pPr>
              <a:endParaRPr lang="es-MX" sz="1400" b="1" dirty="0">
                <a:solidFill>
                  <a:srgbClr val="00B050"/>
                </a:solidFill>
              </a:endParaRP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6288111" y="2157064"/>
              <a:ext cx="23142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MX" sz="1400" b="1" dirty="0" smtClean="0">
                  <a:solidFill>
                    <a:srgbClr val="00B050"/>
                  </a:solidFill>
                </a:rPr>
                <a:t>CUERPO CENTRAL</a:t>
              </a:r>
            </a:p>
            <a:p>
              <a:pPr>
                <a:buFont typeface="Arial" pitchFamily="34" charset="0"/>
                <a:buChar char="•"/>
              </a:pPr>
              <a:endParaRPr lang="es-MX" sz="1400" b="1" dirty="0">
                <a:solidFill>
                  <a:srgbClr val="00B050"/>
                </a:solidFill>
              </a:endParaRP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6288111" y="2610466"/>
              <a:ext cx="23142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MX" sz="1400" b="1" dirty="0" smtClean="0">
                  <a:solidFill>
                    <a:srgbClr val="00B050"/>
                  </a:solidFill>
                </a:rPr>
                <a:t>LAGO SUR</a:t>
              </a:r>
            </a:p>
            <a:p>
              <a:pPr>
                <a:buFont typeface="Arial" pitchFamily="34" charset="0"/>
                <a:buChar char="•"/>
              </a:pPr>
              <a:endParaRPr lang="es-MX" sz="1400" b="1" dirty="0">
                <a:solidFill>
                  <a:srgbClr val="00B050"/>
                </a:solidFill>
              </a:endParaRPr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6288111" y="3088345"/>
              <a:ext cx="23142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MX" sz="1400" b="1" dirty="0" smtClean="0">
                  <a:solidFill>
                    <a:srgbClr val="00B050"/>
                  </a:solidFill>
                </a:rPr>
                <a:t>UNIDAD DEPORTIVA</a:t>
              </a:r>
            </a:p>
            <a:p>
              <a:pPr>
                <a:buFont typeface="Arial" pitchFamily="34" charset="0"/>
                <a:buChar char="•"/>
              </a:pPr>
              <a:endParaRPr lang="es-MX" sz="14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21" name="20 Conector recto de flecha"/>
            <p:cNvCxnSpPr/>
            <p:nvPr/>
          </p:nvCxnSpPr>
          <p:spPr>
            <a:xfrm rot="10800000">
              <a:off x="5484827" y="1712891"/>
              <a:ext cx="803284" cy="146051"/>
            </a:xfrm>
            <a:prstGeom prst="straightConnector1">
              <a:avLst/>
            </a:prstGeom>
            <a:ln>
              <a:solidFill>
                <a:srgbClr val="FFC000"/>
              </a:solidFill>
              <a:headEnd type="oval" w="med" len="med"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21 Conector recto de flecha"/>
            <p:cNvCxnSpPr/>
            <p:nvPr/>
          </p:nvCxnSpPr>
          <p:spPr>
            <a:xfrm rot="10800000" flipV="1">
              <a:off x="5375287" y="2297097"/>
              <a:ext cx="912825" cy="791248"/>
            </a:xfrm>
            <a:prstGeom prst="straightConnector1">
              <a:avLst/>
            </a:prstGeom>
            <a:ln>
              <a:solidFill>
                <a:srgbClr val="FFC000"/>
              </a:solidFill>
              <a:headEnd type="oval" w="med" len="med"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 de flecha"/>
            <p:cNvCxnSpPr/>
            <p:nvPr/>
          </p:nvCxnSpPr>
          <p:spPr>
            <a:xfrm rot="5400000">
              <a:off x="4480719" y="3118639"/>
              <a:ext cx="2154268" cy="1460522"/>
            </a:xfrm>
            <a:prstGeom prst="straightConnector1">
              <a:avLst/>
            </a:prstGeom>
            <a:ln>
              <a:solidFill>
                <a:srgbClr val="FFC000"/>
              </a:solidFill>
              <a:headEnd type="oval" w="med" len="med"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 de flecha"/>
            <p:cNvCxnSpPr/>
            <p:nvPr/>
          </p:nvCxnSpPr>
          <p:spPr>
            <a:xfrm rot="5400000">
              <a:off x="5521343" y="4013208"/>
              <a:ext cx="1533545" cy="2"/>
            </a:xfrm>
            <a:prstGeom prst="straightConnector1">
              <a:avLst/>
            </a:prstGeom>
            <a:ln>
              <a:solidFill>
                <a:srgbClr val="FFC000"/>
              </a:solidFill>
              <a:headEnd type="oval" w="med" len="med"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27 CuadroTexto"/>
          <p:cNvSpPr txBox="1"/>
          <p:nvPr/>
        </p:nvSpPr>
        <p:spPr>
          <a:xfrm>
            <a:off x="214282" y="785794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Paseo de los Esteros (Parque El Laguito)</a:t>
            </a:r>
            <a:endParaRPr lang="es-MX" sz="1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sp>
        <p:nvSpPr>
          <p:cNvPr id="29" name="28 CuadroTexto">
            <a:hlinkClick r:id="rId6" action="ppaction://hlinkpres?slideindex=3&amp;slidetitle=Zona Metropolitana de Matamoros"/>
          </p:cNvPr>
          <p:cNvSpPr txBox="1"/>
          <p:nvPr/>
        </p:nvSpPr>
        <p:spPr>
          <a:xfrm>
            <a:off x="5964538" y="6429054"/>
            <a:ext cx="1541935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Matamoros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329" y="77273"/>
            <a:ext cx="8562265" cy="670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4643438" y="2552712"/>
            <a:ext cx="4191982" cy="3305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Ancho de corona: 12 m.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Carretera tipo A2 (clasificación SCT).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Dos carriles de circulación y dos acotamientos.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Ampliación de 4 puentes vehiculares sobre drenes de riego.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Obras de drenaje complementarias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Señalamiento vial.</a:t>
            </a:r>
          </a:p>
          <a:p>
            <a:pPr>
              <a:buFont typeface="Wingdings" pitchFamily="2" charset="2"/>
              <a:buChar char="§"/>
            </a:pPr>
            <a:endParaRPr lang="es-MX" sz="14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RECURSO SOLICITADO PARA EL AÑO 2012: </a:t>
            </a:r>
            <a:r>
              <a:rPr lang="es-MX" sz="1400" b="1" dirty="0" smtClean="0">
                <a:solidFill>
                  <a:schemeClr val="tx1"/>
                </a:solidFill>
                <a:latin typeface="Avenir LT Std 35 Light" pitchFamily="34" charset="0"/>
              </a:rPr>
              <a:t>180 millones de pesos.</a:t>
            </a:r>
          </a:p>
          <a:p>
            <a:endParaRPr lang="es-MX" sz="1100" b="1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 algn="just"/>
            <a:r>
              <a:rPr lang="es-MX" sz="1200" b="1" dirty="0" smtClean="0">
                <a:solidFill>
                  <a:schemeClr val="tx1"/>
                </a:solidFill>
                <a:latin typeface="Avenir LT Std 35 Light" pitchFamily="34" charset="0"/>
              </a:rPr>
              <a:t>Nota: </a:t>
            </a:r>
            <a:r>
              <a:rPr lang="es-MX" sz="1200" dirty="0" smtClean="0">
                <a:solidFill>
                  <a:schemeClr val="tx1"/>
                </a:solidFill>
                <a:latin typeface="Avenir LT Std 35 Light" pitchFamily="34" charset="0"/>
              </a:rPr>
              <a:t>En el año 2011 se asignaron 29.3 </a:t>
            </a:r>
            <a:r>
              <a:rPr lang="es-MX" sz="1200" dirty="0" err="1" smtClean="0">
                <a:solidFill>
                  <a:schemeClr val="tx1"/>
                </a:solidFill>
                <a:latin typeface="Avenir LT Std 35 Light" pitchFamily="34" charset="0"/>
              </a:rPr>
              <a:t>mdp</a:t>
            </a:r>
            <a:r>
              <a:rPr lang="es-MX" sz="1200" dirty="0" smtClean="0">
                <a:solidFill>
                  <a:schemeClr val="tx1"/>
                </a:solidFill>
                <a:latin typeface="Avenir LT Std 35 Light" pitchFamily="34" charset="0"/>
              </a:rPr>
              <a:t>. para:  </a:t>
            </a:r>
          </a:p>
          <a:p>
            <a:pPr algn="just"/>
            <a:r>
              <a:rPr lang="es-MX" sz="1200" dirty="0" smtClean="0">
                <a:solidFill>
                  <a:schemeClr val="tx1"/>
                </a:solidFill>
                <a:latin typeface="Avenir LT Std 35 Light" pitchFamily="34" charset="0"/>
              </a:rPr>
              <a:t>1.- Mejorar 3.7 Km. De la Ave. Sendero Nacional, </a:t>
            </a:r>
          </a:p>
          <a:p>
            <a:pPr algn="just"/>
            <a:r>
              <a:rPr lang="es-MX" sz="1200" dirty="0" smtClean="0">
                <a:solidFill>
                  <a:schemeClr val="tx1"/>
                </a:solidFill>
                <a:latin typeface="Avenir LT Std 35 Light" pitchFamily="34" charset="0"/>
              </a:rPr>
              <a:t>2.- Elaboración del proyecto ejecutivo de los Esteros y </a:t>
            </a:r>
          </a:p>
          <a:p>
            <a:pPr algn="just"/>
            <a:r>
              <a:rPr lang="es-MX" sz="1200" dirty="0" smtClean="0">
                <a:solidFill>
                  <a:schemeClr val="tx1"/>
                </a:solidFill>
                <a:latin typeface="Avenir LT Std 35 Light" pitchFamily="34" charset="0"/>
              </a:rPr>
              <a:t>3.- Elaboración del </a:t>
            </a:r>
            <a:r>
              <a:rPr lang="es-MX" sz="1200" dirty="0" err="1" smtClean="0">
                <a:solidFill>
                  <a:schemeClr val="tx1"/>
                </a:solidFill>
                <a:latin typeface="Avenir LT Std 35 Light" pitchFamily="34" charset="0"/>
              </a:rPr>
              <a:t>Prog</a:t>
            </a:r>
            <a:r>
              <a:rPr lang="es-MX" sz="1200" dirty="0" smtClean="0">
                <a:solidFill>
                  <a:schemeClr val="tx1"/>
                </a:solidFill>
                <a:latin typeface="Avenir LT Std 35 Light" pitchFamily="34" charset="0"/>
              </a:rPr>
              <a:t>. de Desarrollo Metropolitano de la Zona Metropolitana de Matamoros.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714348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6" name="5 CuadroTexto">
            <a:hlinkClick r:id="rId3" action="ppaction://hlinkpres?slideindex=3&amp;slidetitle=Zona Metropolitana de Matamoros"/>
          </p:cNvPr>
          <p:cNvSpPr txBox="1"/>
          <p:nvPr/>
        </p:nvSpPr>
        <p:spPr>
          <a:xfrm>
            <a:off x="958685" y="919753"/>
            <a:ext cx="1541935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Matamoros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38472" y="1609859"/>
            <a:ext cx="9034122" cy="3760631"/>
            <a:chOff x="38472" y="1609859"/>
            <a:chExt cx="9034122" cy="3760631"/>
          </a:xfrm>
        </p:grpSpPr>
        <p:pic>
          <p:nvPicPr>
            <p:cNvPr id="2" name="1 Imagen" descr="VIADUCTO REYNOSA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38472" y="1609859"/>
              <a:ext cx="9034122" cy="3760631"/>
            </a:xfrm>
            <a:prstGeom prst="rect">
              <a:avLst/>
            </a:prstGeom>
          </p:spPr>
        </p:pic>
        <p:pic>
          <p:nvPicPr>
            <p:cNvPr id="5" name="4 Imagen" descr="VIADUCTO REYNOSA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90600" y="1727200"/>
              <a:ext cx="2366954" cy="1130300"/>
            </a:xfrm>
            <a:prstGeom prst="rect">
              <a:avLst/>
            </a:prstGeom>
          </p:spPr>
        </p:pic>
      </p:grpSp>
      <p:sp>
        <p:nvSpPr>
          <p:cNvPr id="7" name="6 CuadroTexto"/>
          <p:cNvSpPr txBox="1"/>
          <p:nvPr/>
        </p:nvSpPr>
        <p:spPr>
          <a:xfrm>
            <a:off x="285720" y="785794"/>
            <a:ext cx="8851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Modernización y ampliación de la carretera Matamoros - Valle Hermoso</a:t>
            </a:r>
          </a:p>
          <a:p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(Sendero Nacional).</a:t>
            </a:r>
            <a:endParaRPr lang="es-MX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sp>
        <p:nvSpPr>
          <p:cNvPr id="8" name="7 CuadroTexto">
            <a:hlinkClick r:id="rId4" action="ppaction://hlinkpres?slideindex=3&amp;slidetitle=Zona Metropolitana de Matamoros"/>
          </p:cNvPr>
          <p:cNvSpPr txBox="1"/>
          <p:nvPr/>
        </p:nvSpPr>
        <p:spPr>
          <a:xfrm>
            <a:off x="5964538" y="6429054"/>
            <a:ext cx="1541935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Matamoros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2702</TotalTime>
  <Words>365</Words>
  <Application>Microsoft Office PowerPoint</Application>
  <PresentationFormat>Presentación en pantalla (4:3)</PresentationFormat>
  <Paragraphs>66</Paragraphs>
  <Slides>8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diseno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cartello diseño publicitario</dc:creator>
  <cp:lastModifiedBy>Jimmy</cp:lastModifiedBy>
  <cp:revision>203</cp:revision>
  <dcterms:created xsi:type="dcterms:W3CDTF">2010-12-31T17:55:58Z</dcterms:created>
  <dcterms:modified xsi:type="dcterms:W3CDTF">2011-10-07T17:06:16Z</dcterms:modified>
</cp:coreProperties>
</file>